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4" y="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F537-28F1-43EE-9F98-6557025339BA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1EAF-9D4D-4D6B-BD88-502371A56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998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F537-28F1-43EE-9F98-6557025339BA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1EAF-9D4D-4D6B-BD88-502371A56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67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F537-28F1-43EE-9F98-6557025339BA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1EAF-9D4D-4D6B-BD88-502371A56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913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F537-28F1-43EE-9F98-6557025339BA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1EAF-9D4D-4D6B-BD88-502371A56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670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F537-28F1-43EE-9F98-6557025339BA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1EAF-9D4D-4D6B-BD88-502371A56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16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F537-28F1-43EE-9F98-6557025339BA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1EAF-9D4D-4D6B-BD88-502371A56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86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F537-28F1-43EE-9F98-6557025339BA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1EAF-9D4D-4D6B-BD88-502371A56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525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F537-28F1-43EE-9F98-6557025339BA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1EAF-9D4D-4D6B-BD88-502371A56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32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F537-28F1-43EE-9F98-6557025339BA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1EAF-9D4D-4D6B-BD88-502371A56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62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F537-28F1-43EE-9F98-6557025339BA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1EAF-9D4D-4D6B-BD88-502371A56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046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F537-28F1-43EE-9F98-6557025339BA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1EAF-9D4D-4D6B-BD88-502371A56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63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7F537-28F1-43EE-9F98-6557025339BA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31EAF-9D4D-4D6B-BD88-502371A56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810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609" y="0"/>
            <a:ext cx="10058400" cy="668883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5968809" y="3602038"/>
            <a:ext cx="1800000" cy="1800000"/>
          </a:xfrm>
          <a:prstGeom prst="ellipse">
            <a:avLst/>
          </a:prstGeom>
          <a:blipFill dpi="0" rotWithShape="1">
            <a:blip r:embed="rId3" cstate="print">
              <a:alphaModFix amt="3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392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Димитър Димитров</dc:creator>
  <cp:lastModifiedBy>Димитър Димитров</cp:lastModifiedBy>
  <cp:revision>1</cp:revision>
  <dcterms:created xsi:type="dcterms:W3CDTF">2021-12-20T11:58:31Z</dcterms:created>
  <dcterms:modified xsi:type="dcterms:W3CDTF">2021-12-20T11:58:45Z</dcterms:modified>
</cp:coreProperties>
</file>