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8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5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8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7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4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5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4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8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BB89-C2C7-4064-94AD-68026850093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5416-6A83-41F3-827E-3BD085E0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0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766074" y="2536791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64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2021-12-20T13:12:42Z</dcterms:created>
  <dcterms:modified xsi:type="dcterms:W3CDTF">2021-12-20T13:12:54Z</dcterms:modified>
</cp:coreProperties>
</file>