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97C3-0CCD-4915-B7DC-8C18AA2AF9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7059-B841-44DD-B736-68B5ABDB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2" y="0"/>
            <a:ext cx="916787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0360" y="681912"/>
            <a:ext cx="1800000" cy="1800000"/>
          </a:xfrm>
          <a:prstGeom prst="ellipse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Димитър Димитров</dc:creator>
  <cp:lastModifiedBy>Димитър Димитров</cp:lastModifiedBy>
  <cp:revision>1</cp:revision>
  <dcterms:created xsi:type="dcterms:W3CDTF">2022-10-23T12:49:40Z</dcterms:created>
  <dcterms:modified xsi:type="dcterms:W3CDTF">2022-10-23T12:51:01Z</dcterms:modified>
</cp:coreProperties>
</file>