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9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5ED9-A5D7-4A95-9661-97CE90C0948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CE96-F0C4-44A4-9B54-A2EC1C3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53400" y="3657825"/>
            <a:ext cx="1800000" cy="1800000"/>
          </a:xfrm>
          <a:prstGeom prst="ellipse">
            <a:avLst/>
          </a:prstGeom>
          <a:blipFill dpi="0" rotWithShape="1"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Димитър Димитров</dc:creator>
  <cp:lastModifiedBy>Димитър Димитров</cp:lastModifiedBy>
  <cp:revision>1</cp:revision>
  <dcterms:created xsi:type="dcterms:W3CDTF">2022-10-23T13:10:04Z</dcterms:created>
  <dcterms:modified xsi:type="dcterms:W3CDTF">2022-10-23T13:10:54Z</dcterms:modified>
</cp:coreProperties>
</file>