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4" y="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B713-177E-49EB-8F9E-C4C5442E30C0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8EAA-B35D-45CF-A7BE-5D21ADC3E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50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B713-177E-49EB-8F9E-C4C5442E30C0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8EAA-B35D-45CF-A7BE-5D21ADC3E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635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B713-177E-49EB-8F9E-C4C5442E30C0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8EAA-B35D-45CF-A7BE-5D21ADC3E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962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B713-177E-49EB-8F9E-C4C5442E30C0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8EAA-B35D-45CF-A7BE-5D21ADC3E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546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B713-177E-49EB-8F9E-C4C5442E30C0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8EAA-B35D-45CF-A7BE-5D21ADC3E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950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B713-177E-49EB-8F9E-C4C5442E30C0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8EAA-B35D-45CF-A7BE-5D21ADC3E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647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B713-177E-49EB-8F9E-C4C5442E30C0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8EAA-B35D-45CF-A7BE-5D21ADC3E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698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B713-177E-49EB-8F9E-C4C5442E30C0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8EAA-B35D-45CF-A7BE-5D21ADC3E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070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B713-177E-49EB-8F9E-C4C5442E30C0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8EAA-B35D-45CF-A7BE-5D21ADC3E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709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B713-177E-49EB-8F9E-C4C5442E30C0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8EAA-B35D-45CF-A7BE-5D21ADC3E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98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DB713-177E-49EB-8F9E-C4C5442E30C0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8EAA-B35D-45CF-A7BE-5D21ADC3E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85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DB713-177E-49EB-8F9E-C4C5442E30C0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98EAA-B35D-45CF-A7BE-5D21ADC3E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35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609" y="0"/>
            <a:ext cx="10058400" cy="668883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4941844" y="1632211"/>
            <a:ext cx="1800000" cy="1800000"/>
          </a:xfrm>
          <a:prstGeom prst="ellipse">
            <a:avLst/>
          </a:prstGeom>
          <a:blipFill dpi="0" rotWithShape="1">
            <a:blip r:embed="rId3" cstate="print"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297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Димитър Димитров</dc:creator>
  <cp:lastModifiedBy>Димитър Димитров</cp:lastModifiedBy>
  <cp:revision>1</cp:revision>
  <dcterms:created xsi:type="dcterms:W3CDTF">2021-12-20T11:49:38Z</dcterms:created>
  <dcterms:modified xsi:type="dcterms:W3CDTF">2021-12-20T11:49:54Z</dcterms:modified>
</cp:coreProperties>
</file>