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0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7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8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7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4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0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1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66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5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11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FA6F4-065B-4CB2-B895-E2F8234F78E4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336A4-AFC1-43DE-AC09-7FCCD52E4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8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391225" y="3892982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13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2021-12-20T13:03:43Z</dcterms:created>
  <dcterms:modified xsi:type="dcterms:W3CDTF">2021-12-20T13:03:55Z</dcterms:modified>
</cp:coreProperties>
</file>