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4" y="1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73702-09F5-4F84-A553-5B17D365D22B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A7EAC-46D0-4F1C-8836-C44EB4C04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28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73702-09F5-4F84-A553-5B17D365D22B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A7EAC-46D0-4F1C-8836-C44EB4C04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708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73702-09F5-4F84-A553-5B17D365D22B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A7EAC-46D0-4F1C-8836-C44EB4C04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653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73702-09F5-4F84-A553-5B17D365D22B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A7EAC-46D0-4F1C-8836-C44EB4C04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436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73702-09F5-4F84-A553-5B17D365D22B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A7EAC-46D0-4F1C-8836-C44EB4C04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999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73702-09F5-4F84-A553-5B17D365D22B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A7EAC-46D0-4F1C-8836-C44EB4C04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63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73702-09F5-4F84-A553-5B17D365D22B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A7EAC-46D0-4F1C-8836-C44EB4C04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313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73702-09F5-4F84-A553-5B17D365D22B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A7EAC-46D0-4F1C-8836-C44EB4C04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45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73702-09F5-4F84-A553-5B17D365D22B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A7EAC-46D0-4F1C-8836-C44EB4C04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773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73702-09F5-4F84-A553-5B17D365D22B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A7EAC-46D0-4F1C-8836-C44EB4C04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833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73702-09F5-4F84-A553-5B17D365D22B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A7EAC-46D0-4F1C-8836-C44EB4C04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990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73702-09F5-4F84-A553-5B17D365D22B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A7EAC-46D0-4F1C-8836-C44EB4C04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074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609" y="0"/>
            <a:ext cx="10058400" cy="6688835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2874259" y="2832326"/>
            <a:ext cx="1800000" cy="1800000"/>
          </a:xfrm>
          <a:prstGeom prst="ellipse">
            <a:avLst/>
          </a:prstGeom>
          <a:blipFill dpi="0" rotWithShape="1">
            <a:blip r:embed="rId3" cstate="print">
              <a:alphaModFix amt="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536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Димитър Димитров</dc:creator>
  <cp:lastModifiedBy>Димитър Димитров</cp:lastModifiedBy>
  <cp:revision>1</cp:revision>
  <dcterms:created xsi:type="dcterms:W3CDTF">2021-12-20T11:46:36Z</dcterms:created>
  <dcterms:modified xsi:type="dcterms:W3CDTF">2021-12-20T11:46:51Z</dcterms:modified>
</cp:coreProperties>
</file>