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2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0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9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1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7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3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9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73702-09F5-4F84-A553-5B17D365D2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A7EAC-46D0-4F1C-8836-C44EB4C0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7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874259" y="2832326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3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2021-12-20T11:46:36Z</dcterms:created>
  <dcterms:modified xsi:type="dcterms:W3CDTF">2021-12-20T11:46:51Z</dcterms:modified>
</cp:coreProperties>
</file>