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2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9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24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0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0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9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95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7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8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9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A3415-EFA4-4123-A700-DF8B1136BD7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7C73B-F4F4-4DA4-B488-F7E6872EE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438092" y="2832326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9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2021-12-20T12:56:53Z</dcterms:created>
  <dcterms:modified xsi:type="dcterms:W3CDTF">2021-12-20T12:57:08Z</dcterms:modified>
</cp:coreProperties>
</file>