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" y="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3415-EFA4-4123-A700-DF8B1136BD7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73B-F4F4-4DA4-B488-F7E6872EE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24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3415-EFA4-4123-A700-DF8B1136BD7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73B-F4F4-4DA4-B488-F7E6872EE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93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3415-EFA4-4123-A700-DF8B1136BD7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73B-F4F4-4DA4-B488-F7E6872EE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24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3415-EFA4-4123-A700-DF8B1136BD7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73B-F4F4-4DA4-B488-F7E6872EE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05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3415-EFA4-4123-A700-DF8B1136BD7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73B-F4F4-4DA4-B488-F7E6872EE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01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3415-EFA4-4123-A700-DF8B1136BD7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73B-F4F4-4DA4-B488-F7E6872EE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3415-EFA4-4123-A700-DF8B1136BD7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73B-F4F4-4DA4-B488-F7E6872EE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90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3415-EFA4-4123-A700-DF8B1136BD7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73B-F4F4-4DA4-B488-F7E6872EE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950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3415-EFA4-4123-A700-DF8B1136BD7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73B-F4F4-4DA4-B488-F7E6872EE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176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3415-EFA4-4123-A700-DF8B1136BD7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73B-F4F4-4DA4-B488-F7E6872EE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82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3415-EFA4-4123-A700-DF8B1136BD7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73B-F4F4-4DA4-B488-F7E6872EE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99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A3415-EFA4-4123-A700-DF8B1136BD7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7C73B-F4F4-4DA4-B488-F7E6872EE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50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09" y="0"/>
            <a:ext cx="10058400" cy="668883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438092" y="2832326"/>
            <a:ext cx="1800000" cy="1800000"/>
          </a:xfrm>
          <a:prstGeom prst="ellipse">
            <a:avLst/>
          </a:prstGeom>
          <a:blipFill dpi="0" rotWithShape="1">
            <a:blip r:embed="rId3" cstate="print"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94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Димитър Димитров</dc:creator>
  <cp:lastModifiedBy>Димитър Димитров</cp:lastModifiedBy>
  <cp:revision>1</cp:revision>
  <dcterms:created xsi:type="dcterms:W3CDTF">2021-12-20T12:56:53Z</dcterms:created>
  <dcterms:modified xsi:type="dcterms:W3CDTF">2021-12-20T12:57:08Z</dcterms:modified>
</cp:coreProperties>
</file>