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0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6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4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5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8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5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1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5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0B265-0D48-4C5A-B5B0-7E52AD5B545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20CA-A631-4159-A2DA-1F298BF94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9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715" y="0"/>
            <a:ext cx="4560570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342313" y="3823528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9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2021-12-20T12:03:56Z</dcterms:created>
  <dcterms:modified xsi:type="dcterms:W3CDTF">2021-12-20T12:04:07Z</dcterms:modified>
</cp:coreProperties>
</file>