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64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41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81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7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8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9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48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0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8259-C883-4CC3-9E16-85874EC44D20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F7C42-4649-4E24-89C8-4BA7A8AA9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179"/>
            <a:ext cx="10058400" cy="422865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544328" y="2476316"/>
            <a:ext cx="1800000" cy="1800000"/>
          </a:xfrm>
          <a:prstGeom prst="ellipse">
            <a:avLst/>
          </a:prstGeom>
          <a:blipFill dpi="0" rotWithShape="1">
            <a:blip r:embed="rId3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Димитър Димитров</dc:creator>
  <cp:lastModifiedBy>Димитър Димитров</cp:lastModifiedBy>
  <cp:revision>1</cp:revision>
  <dcterms:created xsi:type="dcterms:W3CDTF">2022-10-23T12:35:15Z</dcterms:created>
  <dcterms:modified xsi:type="dcterms:W3CDTF">2022-10-23T12:37:01Z</dcterms:modified>
</cp:coreProperties>
</file>