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6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5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5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3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6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0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2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7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0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5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A3ACC-97D6-4839-9C0C-956E25812B5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5D6E5-7224-4870-8567-A20D6E08C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715" y="0"/>
            <a:ext cx="456057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653453" y="4357800"/>
            <a:ext cx="1800000" cy="180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26269" y="4449875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7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2021-12-20T11:15:57Z</dcterms:created>
  <dcterms:modified xsi:type="dcterms:W3CDTF">2021-12-20T11:16:15Z</dcterms:modified>
</cp:coreProperties>
</file>