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0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8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1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8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3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846A-C5C0-46E6-9956-8B6AE652809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D628-DAD3-4320-99D7-5707D01B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15" y="0"/>
            <a:ext cx="456057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60768" y="4958100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4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2021-12-20T12:59:57Z</dcterms:created>
  <dcterms:modified xsi:type="dcterms:W3CDTF">2021-12-20T13:00:10Z</dcterms:modified>
</cp:coreProperties>
</file>