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4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2846A-C5C0-46E6-9956-8B6AE652809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7D628-DAD3-4320-99D7-5707D01BF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001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2846A-C5C0-46E6-9956-8B6AE652809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7D628-DAD3-4320-99D7-5707D01BF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291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2846A-C5C0-46E6-9956-8B6AE652809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7D628-DAD3-4320-99D7-5707D01BF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082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2846A-C5C0-46E6-9956-8B6AE652809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7D628-DAD3-4320-99D7-5707D01BF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104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2846A-C5C0-46E6-9956-8B6AE652809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7D628-DAD3-4320-99D7-5707D01BF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580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2846A-C5C0-46E6-9956-8B6AE652809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7D628-DAD3-4320-99D7-5707D01BF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112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2846A-C5C0-46E6-9956-8B6AE652809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7D628-DAD3-4320-99D7-5707D01BF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781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2846A-C5C0-46E6-9956-8B6AE652809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7D628-DAD3-4320-99D7-5707D01BF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99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2846A-C5C0-46E6-9956-8B6AE652809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7D628-DAD3-4320-99D7-5707D01BF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238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2846A-C5C0-46E6-9956-8B6AE652809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7D628-DAD3-4320-99D7-5707D01BF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300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2846A-C5C0-46E6-9956-8B6AE652809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7D628-DAD3-4320-99D7-5707D01BF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486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2846A-C5C0-46E6-9956-8B6AE652809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7D628-DAD3-4320-99D7-5707D01BF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3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5715" y="0"/>
            <a:ext cx="4560570" cy="685800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5760768" y="4958100"/>
            <a:ext cx="1800000" cy="1800000"/>
          </a:xfrm>
          <a:prstGeom prst="ellipse">
            <a:avLst/>
          </a:prstGeom>
          <a:blipFill dpi="0" rotWithShape="1">
            <a:blip r:embed="rId3" cstate="print"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042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Димитър Димитров</dc:creator>
  <cp:lastModifiedBy>Димитър Димитров</cp:lastModifiedBy>
  <cp:revision>1</cp:revision>
  <dcterms:created xsi:type="dcterms:W3CDTF">2021-12-20T12:59:57Z</dcterms:created>
  <dcterms:modified xsi:type="dcterms:W3CDTF">2021-12-20T13:00:10Z</dcterms:modified>
</cp:coreProperties>
</file>