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3619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87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78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184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08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016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131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51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703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133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164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F196C-8960-403B-A817-C7DCEB99FF21}" type="datetimeFigureOut">
              <a:rPr lang="en-US" smtClean="0"/>
              <a:t>12/20/2021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E763CA-706B-486B-870F-4DC3AF4FD3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67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609" y="0"/>
            <a:ext cx="10058400" cy="6688835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5196000" y="3859632"/>
            <a:ext cx="1800000" cy="1800000"/>
          </a:xfrm>
          <a:prstGeom prst="ellipse">
            <a:avLst/>
          </a:prstGeom>
          <a:blipFill dpi="0" rotWithShape="1">
            <a:blip r:embed="rId3" cstate="print">
              <a:alphaModFix amt="15000"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06890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Димитър Димитров</dc:creator>
  <cp:lastModifiedBy>Димитър Димитров</cp:lastModifiedBy>
  <cp:revision>1</cp:revision>
  <dcterms:created xsi:type="dcterms:W3CDTF">2021-12-20T12:01:12Z</dcterms:created>
  <dcterms:modified xsi:type="dcterms:W3CDTF">2021-12-20T12:01:25Z</dcterms:modified>
</cp:coreProperties>
</file>