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1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87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478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1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08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1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3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5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0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3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1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196C-8960-403B-A817-C7DCEB99FF21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763CA-706B-486B-870F-4DC3AF4FD3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7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5196000" y="3859632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8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2021-12-20T12:01:12Z</dcterms:created>
  <dcterms:modified xsi:type="dcterms:W3CDTF">2021-12-20T12:01:25Z</dcterms:modified>
</cp:coreProperties>
</file>