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" y="1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337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4110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454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00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312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201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369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419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05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4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76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0C33E-71A3-403D-BF71-D91AF570482B}" type="datetimeFigureOut">
              <a:rPr lang="en-US" smtClean="0"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F35A1-B18B-4692-AE34-1B14D3B231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145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609" y="0"/>
            <a:ext cx="10058400" cy="6688835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2743200" y="3177309"/>
            <a:ext cx="1800000" cy="1800000"/>
          </a:xfrm>
          <a:prstGeom prst="ellipse">
            <a:avLst/>
          </a:prstGeom>
          <a:blipFill dpi="0" rotWithShape="1">
            <a:blip r:embed="rId3" cstate="print">
              <a:alphaModFix amt="1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411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Димитър Димитров</dc:creator>
  <cp:lastModifiedBy>Димитър Димитров</cp:lastModifiedBy>
  <cp:revision>1</cp:revision>
  <dcterms:created xsi:type="dcterms:W3CDTF">2021-12-20T12:52:03Z</dcterms:created>
  <dcterms:modified xsi:type="dcterms:W3CDTF">2021-12-20T12:52:15Z</dcterms:modified>
</cp:coreProperties>
</file>