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3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1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5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0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1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0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6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1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0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4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6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0C33E-71A3-403D-BF71-D91AF570482B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F35A1-B18B-4692-AE34-1B14D3B23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743200" y="3177309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41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2021-12-20T12:52:03Z</dcterms:created>
  <dcterms:modified xsi:type="dcterms:W3CDTF">2021-12-20T12:52:15Z</dcterms:modified>
</cp:coreProperties>
</file>