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27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45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57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1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6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3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32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24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5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4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B4546-FD02-4EE0-A11E-A2627DE09CD5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DA749-7FEA-43F9-A8D9-0B5F4F40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9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-115503"/>
            <a:ext cx="6858000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343964" y="1030288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91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2021-12-20T15:56:30Z</dcterms:created>
  <dcterms:modified xsi:type="dcterms:W3CDTF">2021-12-20T15:56:42Z</dcterms:modified>
</cp:coreProperties>
</file>