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4" y="1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B4546-FD02-4EE0-A11E-A2627DE09CD5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DA749-7FEA-43F9-A8D9-0B5F4F40A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27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B4546-FD02-4EE0-A11E-A2627DE09CD5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DA749-7FEA-43F9-A8D9-0B5F4F40A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459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B4546-FD02-4EE0-A11E-A2627DE09CD5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DA749-7FEA-43F9-A8D9-0B5F4F40A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157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B4546-FD02-4EE0-A11E-A2627DE09CD5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DA749-7FEA-43F9-A8D9-0B5F4F40A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212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B4546-FD02-4EE0-A11E-A2627DE09CD5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DA749-7FEA-43F9-A8D9-0B5F4F40A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960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B4546-FD02-4EE0-A11E-A2627DE09CD5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DA749-7FEA-43F9-A8D9-0B5F4F40A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336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B4546-FD02-4EE0-A11E-A2627DE09CD5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DA749-7FEA-43F9-A8D9-0B5F4F40A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432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B4546-FD02-4EE0-A11E-A2627DE09CD5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DA749-7FEA-43F9-A8D9-0B5F4F40A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224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B4546-FD02-4EE0-A11E-A2627DE09CD5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DA749-7FEA-43F9-A8D9-0B5F4F40A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49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B4546-FD02-4EE0-A11E-A2627DE09CD5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DA749-7FEA-43F9-A8D9-0B5F4F40A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652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B4546-FD02-4EE0-A11E-A2627DE09CD5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DA749-7FEA-43F9-A8D9-0B5F4F40A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747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B4546-FD02-4EE0-A11E-A2627DE09CD5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DA749-7FEA-43F9-A8D9-0B5F4F40A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293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-115503"/>
            <a:ext cx="6858000" cy="685800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5343964" y="1030288"/>
            <a:ext cx="1800000" cy="1800000"/>
          </a:xfrm>
          <a:prstGeom prst="ellipse">
            <a:avLst/>
          </a:prstGeom>
          <a:blipFill dpi="0" rotWithShape="1">
            <a:blip r:embed="rId3" cstate="print">
              <a:alphaModFix amt="1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491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Димитър Димитров</dc:creator>
  <cp:lastModifiedBy>Димитър Димитров</cp:lastModifiedBy>
  <cp:revision>1</cp:revision>
  <dcterms:created xsi:type="dcterms:W3CDTF">2021-12-20T15:56:30Z</dcterms:created>
  <dcterms:modified xsi:type="dcterms:W3CDTF">2021-12-20T15:56:42Z</dcterms:modified>
</cp:coreProperties>
</file>