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4" y="1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DCFA5-6A82-4EBB-9289-CD23458C0578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61CD1-1C12-4E7C-8BB5-37D0FCB51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730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DCFA5-6A82-4EBB-9289-CD23458C0578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61CD1-1C12-4E7C-8BB5-37D0FCB51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718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DCFA5-6A82-4EBB-9289-CD23458C0578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61CD1-1C12-4E7C-8BB5-37D0FCB51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787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DCFA5-6A82-4EBB-9289-CD23458C0578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61CD1-1C12-4E7C-8BB5-37D0FCB51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814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DCFA5-6A82-4EBB-9289-CD23458C0578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61CD1-1C12-4E7C-8BB5-37D0FCB51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032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DCFA5-6A82-4EBB-9289-CD23458C0578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61CD1-1C12-4E7C-8BB5-37D0FCB51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96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DCFA5-6A82-4EBB-9289-CD23458C0578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61CD1-1C12-4E7C-8BB5-37D0FCB51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756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DCFA5-6A82-4EBB-9289-CD23458C0578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61CD1-1C12-4E7C-8BB5-37D0FCB51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658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DCFA5-6A82-4EBB-9289-CD23458C0578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61CD1-1C12-4E7C-8BB5-37D0FCB51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228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DCFA5-6A82-4EBB-9289-CD23458C0578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61CD1-1C12-4E7C-8BB5-37D0FCB51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847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DCFA5-6A82-4EBB-9289-CD23458C0578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61CD1-1C12-4E7C-8BB5-37D0FCB51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910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DCFA5-6A82-4EBB-9289-CD23458C0578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61CD1-1C12-4E7C-8BB5-37D0FCB51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951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5715" y="0"/>
            <a:ext cx="4560570" cy="6858000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5772727" y="3602038"/>
            <a:ext cx="1800000" cy="1800000"/>
          </a:xfrm>
          <a:prstGeom prst="ellipse">
            <a:avLst/>
          </a:prstGeom>
          <a:blipFill dpi="0" rotWithShape="1">
            <a:blip r:embed="rId3" cstate="print">
              <a:alphaModFix amt="1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730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Димитър Димитров</dc:creator>
  <cp:lastModifiedBy>Димитър Димитров</cp:lastModifiedBy>
  <cp:revision>2</cp:revision>
  <dcterms:created xsi:type="dcterms:W3CDTF">2021-12-20T13:48:54Z</dcterms:created>
  <dcterms:modified xsi:type="dcterms:W3CDTF">2021-12-22T09:27:17Z</dcterms:modified>
</cp:coreProperties>
</file>