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8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F7E2-00B9-43A4-A4D9-28EA49EBF6E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EEB1-422F-4C91-9F2A-E4D5C6C8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74562" y="3053398"/>
            <a:ext cx="1800000" cy="1800000"/>
          </a:xfrm>
          <a:prstGeom prst="ellipse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Димитър Димитров</dc:creator>
  <cp:lastModifiedBy>Димитър Димитров</cp:lastModifiedBy>
  <cp:revision>1</cp:revision>
  <dcterms:created xsi:type="dcterms:W3CDTF">2021-12-20T15:53:16Z</dcterms:created>
  <dcterms:modified xsi:type="dcterms:W3CDTF">2021-12-20T15:53:49Z</dcterms:modified>
</cp:coreProperties>
</file>