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6FE8-C4CD-4C5D-82B6-F0A29D8D6ED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3C79-08A2-426D-BCCF-DE19AAA43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0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6FE8-C4CD-4C5D-82B6-F0A29D8D6ED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3C79-08A2-426D-BCCF-DE19AAA43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6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6FE8-C4CD-4C5D-82B6-F0A29D8D6ED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3C79-08A2-426D-BCCF-DE19AAA43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2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6FE8-C4CD-4C5D-82B6-F0A29D8D6ED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3C79-08A2-426D-BCCF-DE19AAA43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32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6FE8-C4CD-4C5D-82B6-F0A29D8D6ED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3C79-08A2-426D-BCCF-DE19AAA43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07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6FE8-C4CD-4C5D-82B6-F0A29D8D6ED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3C79-08A2-426D-BCCF-DE19AAA43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57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6FE8-C4CD-4C5D-82B6-F0A29D8D6ED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3C79-08A2-426D-BCCF-DE19AAA43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131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6FE8-C4CD-4C5D-82B6-F0A29D8D6ED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3C79-08A2-426D-BCCF-DE19AAA43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5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6FE8-C4CD-4C5D-82B6-F0A29D8D6ED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3C79-08A2-426D-BCCF-DE19AAA43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813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6FE8-C4CD-4C5D-82B6-F0A29D8D6ED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3C79-08A2-426D-BCCF-DE19AAA43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792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6FE8-C4CD-4C5D-82B6-F0A29D8D6ED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83C79-08A2-426D-BCCF-DE19AAA43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13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16FE8-C4CD-4C5D-82B6-F0A29D8D6EDD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83C79-08A2-426D-BCCF-DE19AAA43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31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09" y="0"/>
            <a:ext cx="10058400" cy="668883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752242" y="1271003"/>
            <a:ext cx="1800000" cy="1800000"/>
          </a:xfrm>
          <a:prstGeom prst="ellipse">
            <a:avLst/>
          </a:prstGeom>
          <a:blipFill dpi="0" rotWithShape="1">
            <a:blip r:embed="rId3" cstate="print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03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Димитър Димитров</dc:creator>
  <cp:lastModifiedBy>Димитър Димитров</cp:lastModifiedBy>
  <cp:revision>1</cp:revision>
  <dcterms:created xsi:type="dcterms:W3CDTF">2021-12-20T11:20:48Z</dcterms:created>
  <dcterms:modified xsi:type="dcterms:W3CDTF">2021-12-20T11:21:04Z</dcterms:modified>
</cp:coreProperties>
</file>