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D644-529D-4D3D-A095-4F5AD183859E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F38B5-706E-4211-84DE-69BF9C677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425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D644-529D-4D3D-A095-4F5AD183859E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F38B5-706E-4211-84DE-69BF9C677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056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D644-529D-4D3D-A095-4F5AD183859E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F38B5-706E-4211-84DE-69BF9C677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528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D644-529D-4D3D-A095-4F5AD183859E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F38B5-706E-4211-84DE-69BF9C677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381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D644-529D-4D3D-A095-4F5AD183859E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F38B5-706E-4211-84DE-69BF9C677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68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D644-529D-4D3D-A095-4F5AD183859E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F38B5-706E-4211-84DE-69BF9C677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27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D644-529D-4D3D-A095-4F5AD183859E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F38B5-706E-4211-84DE-69BF9C677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75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D644-529D-4D3D-A095-4F5AD183859E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F38B5-706E-4211-84DE-69BF9C677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896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D644-529D-4D3D-A095-4F5AD183859E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F38B5-706E-4211-84DE-69BF9C677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17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D644-529D-4D3D-A095-4F5AD183859E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F38B5-706E-4211-84DE-69BF9C677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349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D644-529D-4D3D-A095-4F5AD183859E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F38B5-706E-4211-84DE-69BF9C677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45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3D644-529D-4D3D-A095-4F5AD183859E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F38B5-706E-4211-84DE-69BF9C677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7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85" y="-163629"/>
            <a:ext cx="10058400" cy="668883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6415092" y="3096673"/>
            <a:ext cx="1800000" cy="1800000"/>
          </a:xfrm>
          <a:prstGeom prst="ellipse">
            <a:avLst/>
          </a:prstGeom>
          <a:blipFill dpi="0" rotWithShape="1">
            <a:blip r:embed="rId3" cstate="print">
              <a:alphaModFix amt="3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601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Димитър Димитров</dc:creator>
  <cp:lastModifiedBy>Димитър Димитров</cp:lastModifiedBy>
  <cp:revision>1</cp:revision>
  <dcterms:created xsi:type="dcterms:W3CDTF">2021-12-20T13:32:58Z</dcterms:created>
  <dcterms:modified xsi:type="dcterms:W3CDTF">2021-12-20T13:33:12Z</dcterms:modified>
</cp:coreProperties>
</file>